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6B9D"/>
                </a:solidFill>
              </a:defRPr>
            </a:pPr>
            <a:r>
              <a:t>곁에 — AI 감성 채팅 서비스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 b="0">
                <a:solidFill>
                  <a:srgbClr val="F0F0F0"/>
                </a:solidFill>
              </a:defRPr>
            </a:pPr>
            <a:r>
              <a:t>결제 경로 안내서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840480"/>
            <a:ext cx="100584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 b="0">
                <a:solidFill>
                  <a:srgbClr val="999999"/>
                </a:solidFill>
              </a:defRPr>
            </a:pPr>
            <a:r>
              <a:t>주식회사 온통 | 사업자등록번호: 850-81-03885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389120"/>
            <a:ext cx="100584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 b="0">
                <a:solidFill>
                  <a:srgbClr val="999999"/>
                </a:solidFill>
              </a:defRPr>
            </a:pPr>
            <a:r>
              <a:t>https://gyeote.com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5486400"/>
            <a:ext cx="100584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0">
                <a:solidFill>
                  <a:srgbClr val="999999"/>
                </a:solidFill>
              </a:defRPr>
            </a:pPr>
            <a:r>
              <a:t>2026년 5월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10972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6B9D"/>
                </a:solidFill>
              </a:defRPr>
            </a:pPr>
            <a:r>
              <a:t>1. 메인 랜딩 페이지 (비로그인 시 표시)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777240"/>
            <a:ext cx="10972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999999"/>
                </a:solidFill>
              </a:defRPr>
            </a:pPr>
            <a:r>
              <a:t>https://gyeote.com/ — 로그인하지 않은 사용자에게 서비스 소개 페이지 표시</a:t>
            </a:r>
          </a:p>
        </p:txBody>
      </p:sp>
      <p:pic>
        <p:nvPicPr>
          <p:cNvPr id="4" name="Picture 3" descr="ppt_landing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0160"/>
            <a:ext cx="5486400" cy="3857625"/>
          </a:xfrm>
          <a:prstGeom prst="rect">
            <a:avLst/>
          </a:prstGeom>
        </p:spPr>
      </p:pic>
      <p:pic>
        <p:nvPicPr>
          <p:cNvPr id="5" name="Picture 4" descr="ppt_landing_cha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280160"/>
            <a:ext cx="5486400" cy="3857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10972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6B9D"/>
                </a:solidFill>
              </a:defRPr>
            </a:pPr>
            <a:r>
              <a:t>2. 기능 소개 + 요금 비교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777240"/>
            <a:ext cx="10972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999999"/>
                </a:solidFill>
              </a:defRPr>
            </a:pPr>
            <a:r>
              <a:t>무료/프리미엄 요금 비교 + 제공 기능 안내</a:t>
            </a:r>
          </a:p>
        </p:txBody>
      </p:sp>
      <p:pic>
        <p:nvPicPr>
          <p:cNvPr id="4" name="Picture 3" descr="ppt_landing_featur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0160"/>
            <a:ext cx="5486400" cy="3857625"/>
          </a:xfrm>
          <a:prstGeom prst="rect">
            <a:avLst/>
          </a:prstGeom>
        </p:spPr>
      </p:pic>
      <p:pic>
        <p:nvPicPr>
          <p:cNvPr id="5" name="Picture 4" descr="ppt_landing_pric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280160"/>
            <a:ext cx="5486400" cy="3857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10972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6B9D"/>
                </a:solidFill>
              </a:defRPr>
            </a:pPr>
            <a:r>
              <a:t>3. 안전정책 · 환불정책 · 사업자정보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777240"/>
            <a:ext cx="10972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999999"/>
                </a:solidFill>
              </a:defRPr>
            </a:pPr>
            <a:r>
              <a:t>메인 랜딩 하단 — AI 안전 안내, 환불 안내, 사업자 등록 정보 표시</a:t>
            </a:r>
          </a:p>
        </p:txBody>
      </p:sp>
      <p:pic>
        <p:nvPicPr>
          <p:cNvPr id="4" name="Picture 3" descr="ppt_landing_foo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80160"/>
            <a:ext cx="8229600" cy="57864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10972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6B9D"/>
                </a:solidFill>
              </a:defRPr>
            </a:pPr>
            <a:r>
              <a:t>4. 프리미엄 구독 페이지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777240"/>
            <a:ext cx="10972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999999"/>
                </a:solidFill>
              </a:defRPr>
            </a:pPr>
            <a:r>
              <a:t>https://gyeote.com/premium/ — 가격, 혜택, 구독 버튼 (토스페이먼츠 SDK 연동)</a:t>
            </a:r>
          </a:p>
        </p:txBody>
      </p:sp>
      <p:pic>
        <p:nvPicPr>
          <p:cNvPr id="4" name="Picture 3" descr="ppt_premium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0160"/>
            <a:ext cx="5486400" cy="3857625"/>
          </a:xfrm>
          <a:prstGeom prst="rect">
            <a:avLst/>
          </a:prstGeom>
        </p:spPr>
      </p:pic>
      <p:pic>
        <p:nvPicPr>
          <p:cNvPr id="5" name="Picture 4" descr="ppt_premium_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280160"/>
            <a:ext cx="5486400" cy="3857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10972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6B9D"/>
                </a:solidFill>
              </a:defRPr>
            </a:pPr>
            <a:r>
              <a:t>5. 로그인 페이지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777240"/>
            <a:ext cx="10972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999999"/>
                </a:solidFill>
              </a:defRPr>
            </a:pPr>
            <a:r>
              <a:t>https://gyeote.com/login/ — 카카오/이메일 로그인 지원</a:t>
            </a:r>
          </a:p>
        </p:txBody>
      </p:sp>
      <p:pic>
        <p:nvPicPr>
          <p:cNvPr id="4" name="Picture 3" descr="ppt_log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80160"/>
            <a:ext cx="8229600" cy="57864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10972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6B9D"/>
                </a:solidFill>
              </a:defRPr>
            </a:pPr>
            <a:r>
              <a:t>6. 결제 흐름 (텍스트)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F0F0F0"/>
                </a:solidFill>
              </a:defRPr>
            </a:pPr>
            <a:r>
              <a:t>① 사용자가 /premium/ 페이지 방문</a:t>
            </a:r>
            <a:br/>
            <a:r>
              <a:t>② '프리미엄 구독하기' 버튼 클릭</a:t>
            </a:r>
            <a:br/>
            <a:r>
              <a:t>③ 로그인 여부 확인 (미로그인 시 안내)</a:t>
            </a:r>
            <a:br/>
            <a:r>
              <a:t>④ 기존 구독 여부 확인</a:t>
            </a:r>
            <a:br/>
            <a:r>
              <a:t>⑤ 서버에서 토스페이먼츠 클라이언트 키 수신</a:t>
            </a:r>
            <a:br/>
            <a:r>
              <a:t>⑥ TossPayments SDK 초기화</a:t>
            </a:r>
            <a:br/>
            <a:r>
              <a:t>⑦ requestBillingAuth('카드') 호출 → 토스 결제창 표시</a:t>
            </a:r>
            <a:br/>
            <a:r>
              <a:t>⑧ 카드 인증 성공 시 /api/payment/billing-callback/ 콜백</a:t>
            </a:r>
            <a:br/>
            <a:r>
              <a:t>⑨ 서버에서 빌링키 발급 + 첫 결제(14,900원) 실행</a:t>
            </a:r>
            <a:br/>
            <a:r>
              <a:t>⑩ 결제 성공 → 사용자 구독 상태 'premium' 전환</a:t>
            </a:r>
            <a:br/>
            <a:r>
              <a:t>⑪ /premium/?payment=success 로 리다이렉트</a:t>
            </a:r>
            <a:br/>
            <a:br/>
            <a:r>
              <a:t>환불: 구독일 7일 이내 전액, 이후 일할 계산. 해지는 /premium/ 또는 고객센터(1833-8893)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10972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6B9D"/>
                </a:solidFill>
              </a:defRPr>
            </a:pPr>
            <a:r>
              <a:t>7. 이용약관 · 환불정책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777240"/>
            <a:ext cx="10972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999999"/>
                </a:solidFill>
              </a:defRPr>
            </a:pPr>
            <a:r>
              <a:t>https://gyeote.com/terms/ — 제7조의2 환불정책 포함</a:t>
            </a:r>
          </a:p>
        </p:txBody>
      </p:sp>
      <p:pic>
        <p:nvPicPr>
          <p:cNvPr id="4" name="Picture 3" descr="ppt_ter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80160"/>
            <a:ext cx="8229600" cy="57864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10972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6B9D"/>
                </a:solidFill>
              </a:defRPr>
            </a:pPr>
            <a:r>
              <a:t>8. 검수용 계정 안내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1097280"/>
            <a:ext cx="91440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0">
                <a:solidFill>
                  <a:srgbClr val="F0F0F0"/>
                </a:solidFill>
              </a:defRPr>
            </a:pPr>
            <a:r>
              <a:t>검수 전용 계정</a:t>
            </a:r>
            <a:br/>
            <a:br/>
            <a:r>
              <a:t>  아이디:  toss_review</a:t>
            </a:r>
            <a:br/>
            <a:r>
              <a:t>  비밀번호:  gyeote2026!review</a:t>
            </a:r>
            <a:br/>
            <a:br/>
            <a:r>
              <a:t>로그인 후 확인 가능한 항목:</a:t>
            </a:r>
            <a:br/>
            <a:r>
              <a:t>  • /premium/ 페이지 → '프리미엄 구독하기' 버튼 → 토스 결제창 표시</a:t>
            </a:r>
            <a:br/>
            <a:r>
              <a:t>  • 결제 완료 시 구독 상태 전환 확인</a:t>
            </a:r>
            <a:br/>
            <a:br/>
            <a:r>
              <a:t>제한 사항:</a:t>
            </a:r>
            <a:br/>
            <a:r>
              <a:t>  • 채팅(대화) 기능은 검수 계정에서 비활성화</a:t>
            </a:r>
            <a:br/>
            <a:r>
              <a:t>  • 결제 경로 확인 전용 계정입니다</a:t>
            </a:r>
            <a:br/>
            <a:br/>
            <a:r>
              <a:t>문의: gyeote.official@gmail.com | 1833-8893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